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364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62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468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918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311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99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088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0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869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468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8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83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D127A-B971-4EA1-8290-5FF780E02F07}" type="datetimeFigureOut">
              <a:rPr lang="ru-RU" smtClean="0"/>
              <a:t>17.08.2022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23E2D-3992-4FFD-BC24-B6259BAA4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60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1966" y="410101"/>
            <a:ext cx="10868067" cy="611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65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155" y="97250"/>
            <a:ext cx="12019111" cy="676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36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118" y="73494"/>
            <a:ext cx="11967763" cy="673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07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059" y="177725"/>
            <a:ext cx="11653564" cy="655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42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5303" y="821035"/>
            <a:ext cx="9421393" cy="529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360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6584" y="789527"/>
            <a:ext cx="9813986" cy="552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36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018" y="628087"/>
            <a:ext cx="10599180" cy="596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476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Дейнега Роксолана Володимирівна</dc:creator>
  <cp:lastModifiedBy>Дейнега Роксолана Володимирівна</cp:lastModifiedBy>
  <cp:revision>2</cp:revision>
  <dcterms:created xsi:type="dcterms:W3CDTF">2022-08-17T17:38:56Z</dcterms:created>
  <dcterms:modified xsi:type="dcterms:W3CDTF">2022-08-17T17:54:05Z</dcterms:modified>
</cp:coreProperties>
</file>